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7" r:id="rId2"/>
    <p:sldId id="288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74" autoAdjust="0"/>
  </p:normalViewPr>
  <p:slideViewPr>
    <p:cSldViewPr>
      <p:cViewPr varScale="1">
        <p:scale>
          <a:sx n="105" d="100"/>
          <a:sy n="105" d="100"/>
        </p:scale>
        <p:origin x="18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4B7CE7-0A95-47C0-9919-0B59B61659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F0183-DC51-4FB6-9527-CAF778FCB8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4E8B3C-8AD5-467A-9D8E-8453B6101F57}" type="datetimeFigureOut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AB99-DF68-4569-8A24-77521FBCBD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E84A2-24B1-46E3-B847-F13CABBBCB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A6B095-F17E-49E4-B20F-A3DD94421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278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8B1D49-C74D-4BF7-A307-D1BCB6953D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98BD6-91DA-4732-AF09-2FEFD3D36A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734B9E-8A26-457A-ADE4-00F2C0C4E38A}" type="datetimeFigureOut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DF22978-DEC4-4DFE-9404-26C9F3514D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5914735-2577-46D5-A8E9-5C68E85C4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C9509-3230-497C-947F-9F2B444A77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75877-48A5-4677-83F2-4280AD166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025BFA-A186-4C99-91E6-0306C51566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789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B974C85-A4D5-4A20-BC3C-54BAB5F48C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1B433448-4915-4DF2-BDB5-C0B85D7FCC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3E54F8E-6B5C-42A6-862E-281F55953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A86130A-D9BC-4A44-B0AC-A381C3B23A37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1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6F1E13-C2F1-4CB1-BBAD-244FF69A67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58900" y="152400"/>
            <a:ext cx="6400800" cy="7159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5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153" y="3962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B6D007-40DE-40EA-A59F-AB88825C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9183-6D03-4099-B36C-1DA62AC35B4D}" type="datetimeFigureOut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FEAFB7-BB22-4155-B7A9-2E3AA3EA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E8A749-5A27-4CF9-9C87-11BEE7B4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C10FF-9107-49BB-93CE-164B5D905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22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87CA628-66B7-455D-A226-30AE614EC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34953" cy="7159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F6E58E-8BE8-437D-950F-6C62AE2D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4E4-7BF1-4C75-BD63-E102747DCEC4}" type="datetimeFigureOut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097BAB-9941-4A9C-AAEC-E1208610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7D7C4F-48C5-4A9F-BB37-BEBBEFFC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EE57E-CD7E-4DA3-9A80-4C54ADE5C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6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9D00069-BD62-4FEC-88C3-35F47758D7F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524000" y="152400"/>
            <a:ext cx="6235700" cy="7159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9B6A40-ECFD-47FE-827E-7EF769C74A8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358153" y="3962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2FA956-9686-4DBE-B19F-D78FE4DED1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E1A6-B9A0-44F5-954E-11C95A7EA63B}" type="datetimeFigureOut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CF4173-3703-4CEE-A1E6-4D45F4FD19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BFB7D6-FE51-449A-AEBB-FDF7192656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F055568-46C5-4228-9DA9-3922C29E0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8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25C6C9E-63AF-4588-891D-160B23E27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Logo TT Photoshop">
            <a:extLst>
              <a:ext uri="{FF2B5EF4-FFF2-40B4-BE49-F238E27FC236}">
                <a16:creationId xmlns:a16="http://schemas.microsoft.com/office/drawing/2014/main" id="{28C41021-7E95-4BE2-9BE8-5147BB619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025"/>
            <a:ext cx="838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34953" cy="7159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34254D-5167-4535-AF2B-7BDF0051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BC40-13E9-4EC7-80AC-FFBCEA5A76D9}" type="datetimeFigureOut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1990A4-C02B-4727-9721-263CA0D4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E2C961-37B0-4F43-B6B5-3996C321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54F06-F399-407A-B7DC-8BE228F4A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88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EE6F211D-FD2B-4C17-9C30-863A88AAB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Logo TT Photoshop">
            <a:extLst>
              <a:ext uri="{FF2B5EF4-FFF2-40B4-BE49-F238E27FC236}">
                <a16:creationId xmlns:a16="http://schemas.microsoft.com/office/drawing/2014/main" id="{4E19EAD0-B72F-42FF-B8D2-C85B273A99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025"/>
            <a:ext cx="838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48400" cy="7159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1083"/>
            <a:ext cx="4040188" cy="7477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4618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81083"/>
            <a:ext cx="4041775" cy="7477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4618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82F1B54-3B04-48B2-A8F4-CAB9DFF5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8E4E-B750-4773-931C-C94F39C9EA12}" type="datetimeFigureOut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79AF6A6-7E21-44FB-9AC9-19689A73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B2652B9-0652-4A0A-B067-AF620AF2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C8EF0-4F77-4172-85A3-37129454D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73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5C5A6BE-6065-49B6-8A5A-1207658D5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Logo TT Photoshop">
            <a:extLst>
              <a:ext uri="{FF2B5EF4-FFF2-40B4-BE49-F238E27FC236}">
                <a16:creationId xmlns:a16="http://schemas.microsoft.com/office/drawing/2014/main" id="{B9756DF0-0B70-4DA4-AFC5-81C99B208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025"/>
            <a:ext cx="838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34953" cy="7159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CA761C-845A-47F8-BA8C-F9234795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99A1-27AA-42E6-B51A-BAF19A9BDECB}" type="datetimeFigureOut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771337-5860-4642-AA6E-8905CD54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BB7011-AF65-4B1C-B647-8A0FFA88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BAEB1-2203-4F49-8C55-97BE8F124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5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A9B2CE95-25E8-4942-A09A-1003854E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Logo TT Photoshop">
            <a:extLst>
              <a:ext uri="{FF2B5EF4-FFF2-40B4-BE49-F238E27FC236}">
                <a16:creationId xmlns:a16="http://schemas.microsoft.com/office/drawing/2014/main" id="{704F170A-9D09-43F3-80EC-A299AED99A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025"/>
            <a:ext cx="838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34953" cy="7159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9707AE-F525-4301-8B0C-99B3101B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C1AE-2335-4D94-BBB1-6303CEB1A2E3}" type="datetimeFigureOut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35AB03-88A6-4641-B01F-B1A301C9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B87417-BD79-4E33-B247-C315E7B5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259F9-F5AF-43EB-A361-298FA1C3B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05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AB105169-D287-432F-853B-2B037DAEF82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2297241-3904-4D61-96DC-D8D37192BE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152400"/>
            <a:ext cx="6477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C8CA556-D339-47E5-BE85-FD03DA1C92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3399-D1D8-4D2D-884A-6D68C7123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18EFC9-7934-43EB-9F3F-985481804E71}" type="datetimeFigureOut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84A-8651-47B2-8122-D46DA0F62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CA37-25D8-46BD-876B-E42B1C910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8863A54E-516A-4005-97B2-6FDA959B178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3" descr="Logo TT Photoshop">
            <a:extLst>
              <a:ext uri="{FF2B5EF4-FFF2-40B4-BE49-F238E27FC236}">
                <a16:creationId xmlns:a16="http://schemas.microsoft.com/office/drawing/2014/main" id="{74DBF50E-E602-40E7-B2B7-2744D5AA14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8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2B42733-83E3-4041-A3B7-7EF6F7820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819400"/>
            <a:ext cx="8686800" cy="20574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  <a:latin typeface="UTM Bebas" pitchFamily="18" charset="0"/>
                <a:cs typeface="Times New Roman" panose="02020603050405020304" pitchFamily="18" charset="0"/>
              </a:rPr>
              <a:t>TÊN BÁO CÁO</a:t>
            </a:r>
          </a:p>
        </p:txBody>
      </p:sp>
      <p:pic>
        <p:nvPicPr>
          <p:cNvPr id="11267" name="Picture 6">
            <a:extLst>
              <a:ext uri="{FF2B5EF4-FFF2-40B4-BE49-F238E27FC236}">
                <a16:creationId xmlns:a16="http://schemas.microsoft.com/office/drawing/2014/main" id="{34FE7532-029A-46C8-A920-A2E558500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 b="43243"/>
          <a:stretch>
            <a:fillRect/>
          </a:stretch>
        </p:blipFill>
        <p:spPr bwMode="auto">
          <a:xfrm>
            <a:off x="-3175" y="3175"/>
            <a:ext cx="91440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C812FE16-EB51-43FB-AC2C-8EEE3DB76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586" y="6248400"/>
            <a:ext cx="2064989" cy="3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Hà </a:t>
            </a:r>
            <a:r>
              <a:rPr lang="en-US" altLang="en-US" sz="2000" b="1" dirty="0" err="1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20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05/2026</a:t>
            </a:r>
          </a:p>
        </p:txBody>
      </p:sp>
      <p:pic>
        <p:nvPicPr>
          <p:cNvPr id="11269" name="Picture 9">
            <a:extLst>
              <a:ext uri="{FF2B5EF4-FFF2-40B4-BE49-F238E27FC236}">
                <a16:creationId xmlns:a16="http://schemas.microsoft.com/office/drawing/2014/main" id="{50E1E276-0ADB-4472-A4CA-1D7AF6E22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8382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11">
            <a:extLst>
              <a:ext uri="{FF2B5EF4-FFF2-40B4-BE49-F238E27FC236}">
                <a16:creationId xmlns:a16="http://schemas.microsoft.com/office/drawing/2014/main" id="{64CA8C40-3DE6-4281-8433-4923A3506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91636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CÔNG NGHỆ MỚI VÀ ỨNG DỤNG TRONG LĨNH VỰC ĐIỆN – ĐIỆN TỬ - TỰ ĐỘNG HÓA</a:t>
            </a:r>
            <a:endParaRPr lang="en-US" alt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Title 1">
            <a:extLst>
              <a:ext uri="{FF2B5EF4-FFF2-40B4-BE49-F238E27FC236}">
                <a16:creationId xmlns:a16="http://schemas.microsoft.com/office/drawing/2014/main" id="{B7B51EF6-996A-4BF3-9353-299F3CA9D663}"/>
              </a:ext>
            </a:extLst>
          </p:cNvPr>
          <p:cNvSpPr txBox="1">
            <a:spLocks/>
          </p:cNvSpPr>
          <p:nvPr/>
        </p:nvSpPr>
        <p:spPr bwMode="auto">
          <a:xfrm>
            <a:off x="225425" y="48768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C00000"/>
                </a:solidFill>
                <a:latin typeface="UTM Bebas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dirty="0">
                <a:solidFill>
                  <a:srgbClr val="C00000"/>
                </a:solidFill>
                <a:latin typeface="UTM Bebas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UTM Bebas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C00000"/>
                </a:solidFill>
                <a:latin typeface="UTM Bebas" pitchFamily="18" charset="0"/>
                <a:cs typeface="Times New Roman" panose="02020603050405020304" pitchFamily="18" charset="0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UTM Bebas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885F30-3CFA-3229-8193-B04E7B4CB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455" y="103525"/>
            <a:ext cx="935322" cy="6200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C9F1F1D-5AB2-424D-9C43-07B927BE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"/>
            <a:ext cx="6235700" cy="715963"/>
          </a:xfrm>
        </p:spPr>
        <p:txBody>
          <a:bodyPr/>
          <a:lstStyle/>
          <a:p>
            <a:r>
              <a:rPr lang="en-US" altLang="en-US" dirty="0"/>
              <a:t>TIÊU ĐỀ BÁO CÁO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D170BE3-88E3-4ED6-8C44-BB2890EC8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err="1"/>
              <a:t>Giới</a:t>
            </a:r>
            <a:r>
              <a:rPr lang="en-US" altLang="en-US" dirty="0"/>
              <a:t> </a:t>
            </a:r>
            <a:r>
              <a:rPr lang="en-US" altLang="en-US" dirty="0" err="1"/>
              <a:t>thiệu</a:t>
            </a:r>
            <a:r>
              <a:rPr lang="en-US" altLang="en-US" dirty="0"/>
              <a:t> …</a:t>
            </a:r>
          </a:p>
          <a:p>
            <a:pPr>
              <a:lnSpc>
                <a:spcPct val="150000"/>
              </a:lnSpc>
            </a:pP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đóng</a:t>
            </a:r>
            <a:r>
              <a:rPr lang="en-US" altLang="en-US" dirty="0"/>
              <a:t> </a:t>
            </a:r>
            <a:r>
              <a:rPr lang="en-US" altLang="en-US" dirty="0" err="1"/>
              <a:t>góp</a:t>
            </a:r>
            <a:r>
              <a:rPr lang="en-US" altLang="en-US" dirty="0"/>
              <a:t> …</a:t>
            </a:r>
          </a:p>
          <a:p>
            <a:pPr>
              <a:lnSpc>
                <a:spcPct val="150000"/>
              </a:lnSpc>
            </a:pPr>
            <a:r>
              <a:rPr lang="en-US" altLang="en-US" dirty="0" err="1"/>
              <a:t>Kết</a:t>
            </a:r>
            <a:r>
              <a:rPr lang="en-US" altLang="en-US" dirty="0"/>
              <a:t> </a:t>
            </a:r>
            <a:r>
              <a:rPr lang="en-US" altLang="en-US" dirty="0" err="1"/>
              <a:t>luận</a:t>
            </a:r>
            <a:r>
              <a:rPr lang="en-US" altLang="en-US" dirty="0"/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671D9-CB2A-4AD3-E82B-91DFD788F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201" y="243681"/>
            <a:ext cx="640799" cy="53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42</Words>
  <Application>Microsoft Office PowerPoint</Application>
  <PresentationFormat>On-screen Show (4:3)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UTM Bebas</vt:lpstr>
      <vt:lpstr>Office Theme</vt:lpstr>
      <vt:lpstr>TÊN BÁO CÁO</vt:lpstr>
      <vt:lpstr>TIÊU ĐỀ BÁO CÁO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Duy Anh</dc:creator>
  <cp:lastModifiedBy>Trần Hoài Trung</cp:lastModifiedBy>
  <cp:revision>64</cp:revision>
  <dcterms:created xsi:type="dcterms:W3CDTF">2017-10-17T01:43:35Z</dcterms:created>
  <dcterms:modified xsi:type="dcterms:W3CDTF">2026-04-23T05:51:45Z</dcterms:modified>
</cp:coreProperties>
</file>